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AACA5-B43F-4E4B-AFC5-3428BDD5FA63}" type="datetimeFigureOut">
              <a:rPr lang="it-IT" smtClean="0"/>
              <a:pPr/>
              <a:t>23/04/2012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9CC94-1786-4C02-B7CA-60AD0009F52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9CC94-1786-4C02-B7CA-60AD0009F527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D21A-CBE5-424C-88CE-26D1DEAC96EA}" type="datetimeFigureOut">
              <a:rPr lang="it-IT" smtClean="0"/>
              <a:pPr/>
              <a:t>23/04/2012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FB81-2218-41F7-A441-4E924E4F06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0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D21A-CBE5-424C-88CE-26D1DEAC96EA}" type="datetimeFigureOut">
              <a:rPr lang="it-IT" smtClean="0"/>
              <a:pPr/>
              <a:t>23/04/2012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FB81-2218-41F7-A441-4E924E4F06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10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D21A-CBE5-424C-88CE-26D1DEAC96EA}" type="datetimeFigureOut">
              <a:rPr lang="it-IT" smtClean="0"/>
              <a:pPr/>
              <a:t>23/04/2012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FB81-2218-41F7-A441-4E924E4F06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10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D21A-CBE5-424C-88CE-26D1DEAC96EA}" type="datetimeFigureOut">
              <a:rPr lang="it-IT" smtClean="0"/>
              <a:pPr/>
              <a:t>23/04/2012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FB81-2218-41F7-A441-4E924E4F06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10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D21A-CBE5-424C-88CE-26D1DEAC96EA}" type="datetimeFigureOut">
              <a:rPr lang="it-IT" smtClean="0"/>
              <a:pPr/>
              <a:t>23/04/2012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FB81-2218-41F7-A441-4E924E4F06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10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D21A-CBE5-424C-88CE-26D1DEAC96EA}" type="datetimeFigureOut">
              <a:rPr lang="it-IT" smtClean="0"/>
              <a:pPr/>
              <a:t>23/04/2012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FB81-2218-41F7-A441-4E924E4F06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10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D21A-CBE5-424C-88CE-26D1DEAC96EA}" type="datetimeFigureOut">
              <a:rPr lang="it-IT" smtClean="0"/>
              <a:pPr/>
              <a:t>23/04/2012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FB81-2218-41F7-A441-4E924E4F06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10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D21A-CBE5-424C-88CE-26D1DEAC96EA}" type="datetimeFigureOut">
              <a:rPr lang="it-IT" smtClean="0"/>
              <a:pPr/>
              <a:t>23/04/2012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FB81-2218-41F7-A441-4E924E4F06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10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D21A-CBE5-424C-88CE-26D1DEAC96EA}" type="datetimeFigureOut">
              <a:rPr lang="it-IT" smtClean="0"/>
              <a:pPr/>
              <a:t>23/04/2012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FB81-2218-41F7-A441-4E924E4F06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10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D21A-CBE5-424C-88CE-26D1DEAC96EA}" type="datetimeFigureOut">
              <a:rPr lang="it-IT" smtClean="0"/>
              <a:pPr/>
              <a:t>23/04/2012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FB81-2218-41F7-A441-4E924E4F06E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 advTm="10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BD21A-CBE5-424C-88CE-26D1DEAC96EA}" type="datetimeFigureOut">
              <a:rPr lang="it-IT" smtClean="0"/>
              <a:pPr/>
              <a:t>23/04/2012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1BCFB81-2218-41F7-A441-4E924E4F06E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Tm="10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CBD21A-CBE5-424C-88CE-26D1DEAC96EA}" type="datetimeFigureOut">
              <a:rPr lang="it-IT" smtClean="0"/>
              <a:pPr/>
              <a:t>23/04/2012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BCFB81-2218-41F7-A441-4E924E4F06E8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10000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utente\Documenti\SENTIERI%20DI%20PACE\01-05b%20Tambours%20de%20bouchers%20_%2005b%20Tambours%20de%20bouchers.wav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404664"/>
            <a:ext cx="5961331" cy="5701820"/>
          </a:xfrm>
          <a:prstGeom prst="rect">
            <a:avLst/>
          </a:prstGeom>
        </p:spPr>
      </p:pic>
      <p:pic>
        <p:nvPicPr>
          <p:cNvPr id="5" name="01-05b Tambours de bouchers _ 05b Tambours de bouchers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3600" dirty="0" smtClean="0"/>
              <a:t> </a:t>
            </a:r>
            <a:r>
              <a:rPr lang="it-IT" sz="3100" dirty="0" err="1" smtClean="0"/>
              <a:t>Laudato</a:t>
            </a:r>
            <a:r>
              <a:rPr lang="it-IT" sz="3100" dirty="0" smtClean="0"/>
              <a:t> sì, mi Signore, per sor'acqua, la quale è molto utile </a:t>
            </a:r>
            <a:r>
              <a:rPr lang="it-IT" sz="3100" dirty="0" err="1" smtClean="0"/>
              <a:t>et</a:t>
            </a:r>
            <a:r>
              <a:rPr lang="it-IT" sz="3100" dirty="0" smtClean="0"/>
              <a:t> </a:t>
            </a:r>
            <a:r>
              <a:rPr lang="it-IT" sz="3100" dirty="0" err="1" smtClean="0"/>
              <a:t>hù</a:t>
            </a:r>
            <a:r>
              <a:rPr lang="it-IT" sz="3100" dirty="0" smtClean="0"/>
              <a:t> mele </a:t>
            </a:r>
            <a:r>
              <a:rPr lang="it-IT" sz="3100" dirty="0" err="1" smtClean="0"/>
              <a:t>et</a:t>
            </a:r>
            <a:r>
              <a:rPr lang="it-IT" sz="3100" dirty="0" smtClean="0"/>
              <a:t> </a:t>
            </a:r>
            <a:r>
              <a:rPr lang="it-IT" sz="3100" dirty="0" err="1" smtClean="0"/>
              <a:t>pretiosa</a:t>
            </a:r>
            <a:r>
              <a:rPr lang="it-IT" sz="3100" dirty="0" smtClean="0"/>
              <a:t> </a:t>
            </a:r>
            <a:r>
              <a:rPr lang="it-IT" sz="3100" dirty="0" err="1" smtClean="0"/>
              <a:t>et</a:t>
            </a:r>
            <a:r>
              <a:rPr lang="it-IT" sz="3100" dirty="0" smtClean="0"/>
              <a:t> casta. </a:t>
            </a:r>
            <a:br>
              <a:rPr lang="it-IT" sz="3100" dirty="0" smtClean="0"/>
            </a:br>
            <a:r>
              <a:rPr lang="it-IT" sz="3100" dirty="0" smtClean="0"/>
              <a:t>SAN FRANCESCO </a:t>
            </a:r>
            <a:r>
              <a:rPr lang="it-IT" sz="3100" dirty="0" err="1" smtClean="0"/>
              <a:t>D'ASSISI</a:t>
            </a:r>
            <a:endParaRPr lang="it-IT" sz="3100" dirty="0"/>
          </a:p>
        </p:txBody>
      </p:sp>
      <p:pic>
        <p:nvPicPr>
          <p:cNvPr id="4" name="Segnaposto contenuto 3" descr="DSC020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ransition spd="slow" advTm="10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</a:t>
            </a:r>
            <a:r>
              <a:rPr lang="it-IT" sz="3100" dirty="0" smtClean="0"/>
              <a:t>Più ci saranno gocce d'acqua pulita, più il mondo risplenderà di bellezza. MADRE TERESA </a:t>
            </a:r>
            <a:r>
              <a:rPr lang="it-IT" sz="3100" dirty="0" err="1" smtClean="0"/>
              <a:t>DI</a:t>
            </a:r>
            <a:r>
              <a:rPr lang="it-IT" sz="3100" dirty="0" smtClean="0"/>
              <a:t> CALCUTTA</a:t>
            </a:r>
            <a:endParaRPr lang="it-IT" sz="3100" dirty="0"/>
          </a:p>
        </p:txBody>
      </p:sp>
      <p:pic>
        <p:nvPicPr>
          <p:cNvPr id="4" name="Segnaposto contenuto 3" descr="DSC0207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ransition spd="slow" advTm="10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DSC020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ransition spd="slow" advTm="10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DSC020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ransition spd="slow" advTm="10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DSC020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ransition spd="slow" advTm="10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DSC020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ransition spd="slow" advTm="10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DSC020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ransition spd="slow" advTm="10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DSC020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ransition spd="slow" advTm="1000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b="1" dirty="0" smtClean="0"/>
              <a:t>GRAZIE A TUTTI VOI !!!!!!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Sentieri di Pace SUD – SUDAN ringrazia tutti coloro che ci hanno sostenuto per la realizzazione di questo pozzo.</a:t>
            </a:r>
          </a:p>
          <a:p>
            <a:pPr algn="ctr"/>
            <a:r>
              <a:rPr lang="it-IT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Contiamo sul vostro aiuto</a:t>
            </a:r>
          </a:p>
          <a:p>
            <a:pPr algn="ctr"/>
            <a:r>
              <a:rPr lang="it-IT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GRAZIE.</a:t>
            </a:r>
          </a:p>
          <a:p>
            <a:endParaRPr lang="it-IT" dirty="0"/>
          </a:p>
        </p:txBody>
      </p:sp>
    </p:spTree>
  </p:cSld>
  <p:clrMapOvr>
    <a:masterClrMapping/>
  </p:clrMapOvr>
  <p:transition spd="slow" advTm="2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POZZO……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algn="ctr">
              <a:buNone/>
            </a:pPr>
            <a:r>
              <a:rPr lang="it-IT" sz="8000" b="1" dirty="0" smtClean="0">
                <a:solidFill>
                  <a:srgbClr val="FF0000"/>
                </a:solidFill>
                <a:latin typeface="+mj-lt"/>
              </a:rPr>
              <a:t>UN TESORO</a:t>
            </a:r>
            <a:endParaRPr lang="it-IT" sz="80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slow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Il sacrificio per trovare dell’acqua</a:t>
            </a:r>
            <a:endParaRPr lang="it-IT" dirty="0"/>
          </a:p>
        </p:txBody>
      </p:sp>
      <p:pic>
        <p:nvPicPr>
          <p:cNvPr id="4" name="Segnaposto contenuto 3" descr="0287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2776" y="1935163"/>
            <a:ext cx="6618448" cy="4389437"/>
          </a:xfrm>
        </p:spPr>
      </p:pic>
    </p:spTree>
  </p:cSld>
  <p:clrMapOvr>
    <a:masterClrMapping/>
  </p:clrMapOvr>
  <p:transition spd="slow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Il conforto della condivisione</a:t>
            </a:r>
            <a:endParaRPr lang="it-IT" dirty="0"/>
          </a:p>
        </p:txBody>
      </p:sp>
      <p:pic>
        <p:nvPicPr>
          <p:cNvPr id="4" name="Segnaposto contenuto 3" descr="0288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2776" y="1935163"/>
            <a:ext cx="6618448" cy="4389437"/>
          </a:xfrm>
        </p:spPr>
      </p:pic>
    </p:spTree>
  </p:cSld>
  <p:clrMapOvr>
    <a:masterClrMapping/>
  </p:clrMapOvr>
  <p:transition spd="slow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responsabilità verso la vita</a:t>
            </a:r>
            <a:endParaRPr lang="it-IT" dirty="0"/>
          </a:p>
        </p:txBody>
      </p:sp>
      <p:pic>
        <p:nvPicPr>
          <p:cNvPr id="4" name="Segnaposto contenuto 3" descr="DSC018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ransition spd="slow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Finalmente il POZZO  !!!!!!!</a:t>
            </a:r>
            <a:endParaRPr lang="it-IT" dirty="0"/>
          </a:p>
        </p:txBody>
      </p:sp>
      <p:pic>
        <p:nvPicPr>
          <p:cNvPr id="4" name="Segnaposto contenuto 3" descr="DSC02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ransition spd="slow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Fonte </a:t>
            </a:r>
            <a:r>
              <a:rPr lang="it-IT" dirty="0" err="1" smtClean="0"/>
              <a:t>inestimabile…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4" name="Segnaposto contenuto 3" descr="DSC020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ransition spd="slow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 smtClean="0"/>
              <a:t>Dispensatore di un bene prezioso</a:t>
            </a:r>
            <a:endParaRPr lang="it-IT" dirty="0"/>
          </a:p>
        </p:txBody>
      </p:sp>
      <p:pic>
        <p:nvPicPr>
          <p:cNvPr id="4" name="Segnaposto contenuto 3" descr="august school 08 0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 spd="slow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La gioia dell’acqua</a:t>
            </a:r>
            <a:endParaRPr lang="it-IT" dirty="0"/>
          </a:p>
        </p:txBody>
      </p:sp>
      <p:pic>
        <p:nvPicPr>
          <p:cNvPr id="4" name="Segnaposto contenuto 3" descr="DSC019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</p:spPr>
      </p:pic>
    </p:spTree>
  </p:cSld>
  <p:clrMapOvr>
    <a:masterClrMapping/>
  </p:clrMapOvr>
  <p:transition spd="slow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193</TotalTime>
  <Words>66</Words>
  <Application>Microsoft Office PowerPoint</Application>
  <PresentationFormat>Presentazione su schermo (4:3)</PresentationFormat>
  <Paragraphs>20</Paragraphs>
  <Slides>18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Equinozio</vt:lpstr>
      <vt:lpstr>Diapositiva 1</vt:lpstr>
      <vt:lpstr>UN POZZO…….</vt:lpstr>
      <vt:lpstr>Il sacrificio per trovare dell’acqua</vt:lpstr>
      <vt:lpstr>Il conforto della condivisione</vt:lpstr>
      <vt:lpstr>La responsabilità verso la vita</vt:lpstr>
      <vt:lpstr>Finalmente il POZZO  !!!!!!!</vt:lpstr>
      <vt:lpstr>Fonte inestimabile….</vt:lpstr>
      <vt:lpstr>Dispensatore di un bene prezioso</vt:lpstr>
      <vt:lpstr>La gioia dell’acqua</vt:lpstr>
      <vt:lpstr>      Laudato sì, mi Signore, per sor'acqua, la quale è molto utile et hù mele et pretiosa et casta.  SAN FRANCESCO D'ASSISI</vt:lpstr>
      <vt:lpstr>   Più ci saranno gocce d'acqua pulita, più il mondo risplenderà di bellezza. MADRE TERESA DI CALCUTTA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GRAZIE A TUTTI VOI !!!!!!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Fasana</dc:creator>
  <cp:lastModifiedBy> </cp:lastModifiedBy>
  <cp:revision>33</cp:revision>
  <dcterms:created xsi:type="dcterms:W3CDTF">2012-04-10T08:38:35Z</dcterms:created>
  <dcterms:modified xsi:type="dcterms:W3CDTF">2012-04-23T21:07:48Z</dcterms:modified>
</cp:coreProperties>
</file>